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63" r:id="rId4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1224B"/>
    <a:srgbClr val="66FF33"/>
    <a:srgbClr val="E2DD05"/>
    <a:srgbClr val="0373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4660" autoAdjust="0"/>
  </p:normalViewPr>
  <p:slideViewPr>
    <p:cSldViewPr snapToGrid="0">
      <p:cViewPr>
        <p:scale>
          <a:sx n="90" d="100"/>
          <a:sy n="90" d="100"/>
        </p:scale>
        <p:origin x="-582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árbara Bustos" userId="3ee8c59c9cef5285" providerId="LiveId" clId="{28A518CD-CA25-4EA1-BF7E-2389F0501777}"/>
    <pc:docChg chg="custSel modSld">
      <pc:chgData name="Bárbara Bustos" userId="3ee8c59c9cef5285" providerId="LiveId" clId="{28A518CD-CA25-4EA1-BF7E-2389F0501777}" dt="2017-10-17T14:30:41.473" v="23" actId="478"/>
      <pc:docMkLst>
        <pc:docMk/>
      </pc:docMkLst>
      <pc:sldChg chg="delSp modSp">
        <pc:chgData name="Bárbara Bustos" userId="3ee8c59c9cef5285" providerId="LiveId" clId="{28A518CD-CA25-4EA1-BF7E-2389F0501777}" dt="2017-10-17T14:30:27.103" v="13" actId="6549"/>
        <pc:sldMkLst>
          <pc:docMk/>
          <pc:sldMk cId="3999871589" sldId="262"/>
        </pc:sldMkLst>
        <pc:graphicFrameChg chg="mod modGraphic">
          <ac:chgData name="Bárbara Bustos" userId="3ee8c59c9cef5285" providerId="LiveId" clId="{28A518CD-CA25-4EA1-BF7E-2389F0501777}" dt="2017-10-17T14:30:23.414" v="12" actId="6549"/>
          <ac:graphicFrameMkLst>
            <pc:docMk/>
            <pc:sldMk cId="3999871589" sldId="262"/>
            <ac:graphicFrameMk id="22" creationId="{3497A0CD-BCAC-4B35-93AE-3D6310DAB66F}"/>
          </ac:graphicFrameMkLst>
        </pc:graphicFrameChg>
        <pc:graphicFrameChg chg="modGraphic">
          <ac:chgData name="Bárbara Bustos" userId="3ee8c59c9cef5285" providerId="LiveId" clId="{28A518CD-CA25-4EA1-BF7E-2389F0501777}" dt="2017-10-17T14:30:27.103" v="13" actId="6549"/>
          <ac:graphicFrameMkLst>
            <pc:docMk/>
            <pc:sldMk cId="3999871589" sldId="262"/>
            <ac:graphicFrameMk id="23" creationId="{F80D98A0-52A5-49A1-BBD9-2D1B43A1EF1A}"/>
          </ac:graphicFrameMkLst>
        </pc:graphicFrameChg>
        <pc:picChg chg="del">
          <ac:chgData name="Bárbara Bustos" userId="3ee8c59c9cef5285" providerId="LiveId" clId="{28A518CD-CA25-4EA1-BF7E-2389F0501777}" dt="2017-10-17T14:30:15.690" v="3" actId="478"/>
          <ac:picMkLst>
            <pc:docMk/>
            <pc:sldMk cId="3999871589" sldId="262"/>
            <ac:picMk id="24" creationId="{C4B45E8E-CCB8-4BB5-89EE-F8A27EDA5B66}"/>
          </ac:picMkLst>
        </pc:picChg>
      </pc:sldChg>
      <pc:sldChg chg="delSp modSp">
        <pc:chgData name="Bárbara Bustos" userId="3ee8c59c9cef5285" providerId="LiveId" clId="{28A518CD-CA25-4EA1-BF7E-2389F0501777}" dt="2017-10-17T14:30:41.473" v="23" actId="478"/>
        <pc:sldMkLst>
          <pc:docMk/>
          <pc:sldMk cId="3869232141" sldId="263"/>
        </pc:sldMkLst>
        <pc:graphicFrameChg chg="modGraphic">
          <ac:chgData name="Bárbara Bustos" userId="3ee8c59c9cef5285" providerId="LiveId" clId="{28A518CD-CA25-4EA1-BF7E-2389F0501777}" dt="2017-10-17T14:30:37.568" v="22" actId="20577"/>
          <ac:graphicFrameMkLst>
            <pc:docMk/>
            <pc:sldMk cId="3869232141" sldId="263"/>
            <ac:graphicFrameMk id="3" creationId="{BDBF4B06-6113-4FAA-B244-010E6898A82B}"/>
          </ac:graphicFrameMkLst>
        </pc:graphicFrameChg>
        <pc:graphicFrameChg chg="modGraphic">
          <ac:chgData name="Bárbara Bustos" userId="3ee8c59c9cef5285" providerId="LiveId" clId="{28A518CD-CA25-4EA1-BF7E-2389F0501777}" dt="2017-10-17T14:30:30.962" v="14" actId="6549"/>
          <ac:graphicFrameMkLst>
            <pc:docMk/>
            <pc:sldMk cId="3869232141" sldId="263"/>
            <ac:graphicFrameMk id="5" creationId="{18F62BCF-96AC-4D3A-908F-31416618FCEB}"/>
          </ac:graphicFrameMkLst>
        </pc:graphicFrameChg>
        <pc:picChg chg="del">
          <ac:chgData name="Bárbara Bustos" userId="3ee8c59c9cef5285" providerId="LiveId" clId="{28A518CD-CA25-4EA1-BF7E-2389F0501777}" dt="2017-10-17T14:30:41.473" v="23" actId="478"/>
          <ac:picMkLst>
            <pc:docMk/>
            <pc:sldMk cId="3869232141" sldId="263"/>
            <ac:picMk id="6" creationId="{DB25E376-C2C6-44BC-8C02-A2045E40BCA9}"/>
          </ac:picMkLst>
        </pc:picChg>
      </pc:sldChg>
      <pc:sldChg chg="delSp modSp">
        <pc:chgData name="Bárbara Bustos" userId="3ee8c59c9cef5285" providerId="LiveId" clId="{28A518CD-CA25-4EA1-BF7E-2389F0501777}" dt="2017-10-17T14:30:09.821" v="2" actId="6549"/>
        <pc:sldMkLst>
          <pc:docMk/>
          <pc:sldMk cId="2570915566" sldId="264"/>
        </pc:sldMkLst>
        <pc:graphicFrameChg chg="modGraphic">
          <ac:chgData name="Bárbara Bustos" userId="3ee8c59c9cef5285" providerId="LiveId" clId="{28A518CD-CA25-4EA1-BF7E-2389F0501777}" dt="2017-10-17T14:29:52.891" v="1" actId="6549"/>
          <ac:graphicFrameMkLst>
            <pc:docMk/>
            <pc:sldMk cId="2570915566" sldId="264"/>
            <ac:graphicFrameMk id="11" creationId="{978CCDF6-CA6A-47D8-B4EF-01B3104F9710}"/>
          </ac:graphicFrameMkLst>
        </pc:graphicFrameChg>
        <pc:graphicFrameChg chg="modGraphic">
          <ac:chgData name="Bárbara Bustos" userId="3ee8c59c9cef5285" providerId="LiveId" clId="{28A518CD-CA25-4EA1-BF7E-2389F0501777}" dt="2017-10-17T14:30:09.821" v="2" actId="6549"/>
          <ac:graphicFrameMkLst>
            <pc:docMk/>
            <pc:sldMk cId="2570915566" sldId="264"/>
            <ac:graphicFrameMk id="13" creationId="{7085DD21-1647-40F4-9ACE-128579F95759}"/>
          </ac:graphicFrameMkLst>
        </pc:graphicFrameChg>
        <pc:picChg chg="del">
          <ac:chgData name="Bárbara Bustos" userId="3ee8c59c9cef5285" providerId="LiveId" clId="{28A518CD-CA25-4EA1-BF7E-2389F0501777}" dt="2017-10-17T14:29:45.136" v="0" actId="478"/>
          <ac:picMkLst>
            <pc:docMk/>
            <pc:sldMk cId="2570915566" sldId="264"/>
            <ac:picMk id="14" creationId="{6EB02DA4-0ADB-4B32-925C-9D1AECFE0EC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031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05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175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40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5973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680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859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747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804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9175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4790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A98E-DA47-46BE-A6EF-8687BB360B80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41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472619"/>
              </p:ext>
            </p:extLst>
          </p:nvPr>
        </p:nvGraphicFramePr>
        <p:xfrm>
          <a:off x="77248" y="1425427"/>
          <a:ext cx="3817398" cy="152529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67997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AFECTAN AL CONTEXTO EXTERNO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1999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Económico: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Legal:</a:t>
                      </a: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55618"/>
              </p:ext>
            </p:extLst>
          </p:nvPr>
        </p:nvGraphicFramePr>
        <p:xfrm>
          <a:off x="77248" y="3928360"/>
          <a:ext cx="3817398" cy="1706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166612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AFECTAN AL CONTEXTO INTERNO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4283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Económico: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Legal:</a:t>
                      </a: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853195"/>
              </p:ext>
            </p:extLst>
          </p:nvPr>
        </p:nvGraphicFramePr>
        <p:xfrm>
          <a:off x="7584009" y="1399420"/>
          <a:ext cx="4141113" cy="101706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41113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65042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PARTES INTERESADAS EXTERNAS (Requerimientos y expectativas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620828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endParaRPr lang="es-ES" sz="100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368609" y="2197670"/>
            <a:ext cx="2560777" cy="1163395"/>
          </a:xfrm>
          <a:prstGeom prst="rect">
            <a:avLst/>
          </a:prstGeom>
          <a:noFill/>
          <a:ln w="38100" cmpd="dbl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6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sz="13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“……”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Responsable</a:t>
            </a:r>
            <a:r>
              <a:rPr lang="es-ES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1" name="Flecha: a la derecha 20"/>
          <p:cNvSpPr/>
          <p:nvPr/>
        </p:nvSpPr>
        <p:spPr>
          <a:xfrm rot="8524163">
            <a:off x="6653020" y="1739500"/>
            <a:ext cx="608066" cy="2605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681363"/>
              </p:ext>
            </p:extLst>
          </p:nvPr>
        </p:nvGraphicFramePr>
        <p:xfrm>
          <a:off x="7554833" y="3595434"/>
          <a:ext cx="4298324" cy="131030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98324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180398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PARTES INTERESADAS INTERNAS Requerimientos y expectativas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066466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endParaRPr lang="es-ES" sz="1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23" name="Flecha: a la derecha 22"/>
          <p:cNvSpPr/>
          <p:nvPr/>
        </p:nvSpPr>
        <p:spPr>
          <a:xfrm rot="2961692">
            <a:off x="3921580" y="1735442"/>
            <a:ext cx="531892" cy="315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lecha: a la derecha 23"/>
          <p:cNvSpPr/>
          <p:nvPr/>
        </p:nvSpPr>
        <p:spPr>
          <a:xfrm rot="18898619">
            <a:off x="3844292" y="4364863"/>
            <a:ext cx="513790" cy="294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lecha: a la derecha 24"/>
          <p:cNvSpPr/>
          <p:nvPr/>
        </p:nvSpPr>
        <p:spPr>
          <a:xfrm rot="12837836">
            <a:off x="6994525" y="4515991"/>
            <a:ext cx="552009" cy="3027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="" xmlns:a16="http://schemas.microsoft.com/office/drawing/2014/main" id="{978CCDF6-CA6A-47D8-B4EF-01B3104F9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7025"/>
              </p:ext>
            </p:extLst>
          </p:nvPr>
        </p:nvGraphicFramePr>
        <p:xfrm>
          <a:off x="528164" y="198705"/>
          <a:ext cx="11345775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5497">
                  <a:extLst>
                    <a:ext uri="{9D8B030D-6E8A-4147-A177-3AD203B41FA5}">
                      <a16:colId xmlns="" xmlns:a16="http://schemas.microsoft.com/office/drawing/2014/main" val="648609137"/>
                    </a:ext>
                  </a:extLst>
                </a:gridCol>
                <a:gridCol w="7034781">
                  <a:extLst>
                    <a:ext uri="{9D8B030D-6E8A-4147-A177-3AD203B41FA5}">
                      <a16:colId xmlns="" xmlns:a16="http://schemas.microsoft.com/office/drawing/2014/main" val="1187968747"/>
                    </a:ext>
                  </a:extLst>
                </a:gridCol>
                <a:gridCol w="2155497">
                  <a:extLst>
                    <a:ext uri="{9D8B030D-6E8A-4147-A177-3AD203B41FA5}">
                      <a16:colId xmlns="" xmlns:a16="http://schemas.microsoft.com/office/drawing/2014/main" val="1180515500"/>
                    </a:ext>
                  </a:extLst>
                </a:gridCol>
              </a:tblGrid>
              <a:tr h="2254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s-ES" sz="18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FICHA</a:t>
                      </a:r>
                      <a:r>
                        <a:rPr lang="es-ES" sz="1800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DE PROCESOS</a:t>
                      </a:r>
                      <a:endParaRPr lang="es-AR" sz="1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ES" sz="1000" dirty="0" smtClean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SGI-FOR-014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Versión Nº</a:t>
                      </a: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s-ES" sz="1000" dirty="0" smtClean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01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Fecha Vigencia</a:t>
                      </a:r>
                      <a:r>
                        <a:rPr lang="es-ES" sz="1000" b="1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:</a:t>
                      </a:r>
                      <a:r>
                        <a:rPr lang="es-ES" sz="100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s-ES" sz="1000" smtClean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07-06-2019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6110116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="" xmlns:a16="http://schemas.microsoft.com/office/drawing/2014/main" id="{7085DD21-1647-40F4-9ACE-128579F95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137854"/>
              </p:ext>
            </p:extLst>
          </p:nvPr>
        </p:nvGraphicFramePr>
        <p:xfrm>
          <a:off x="1549423" y="6389620"/>
          <a:ext cx="8433787" cy="4080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88989">
                  <a:extLst>
                    <a:ext uri="{9D8B030D-6E8A-4147-A177-3AD203B41FA5}">
                      <a16:colId xmlns="" xmlns:a16="http://schemas.microsoft.com/office/drawing/2014/main" val="2133140039"/>
                    </a:ext>
                  </a:extLst>
                </a:gridCol>
                <a:gridCol w="4918814">
                  <a:extLst>
                    <a:ext uri="{9D8B030D-6E8A-4147-A177-3AD203B41FA5}">
                      <a16:colId xmlns="" xmlns:a16="http://schemas.microsoft.com/office/drawing/2014/main" val="437403240"/>
                    </a:ext>
                  </a:extLst>
                </a:gridCol>
                <a:gridCol w="2225984">
                  <a:extLst>
                    <a:ext uri="{9D8B030D-6E8A-4147-A177-3AD203B41FA5}">
                      <a16:colId xmlns="" xmlns:a16="http://schemas.microsoft.com/office/drawing/2014/main" val="1540980647"/>
                    </a:ext>
                  </a:extLst>
                </a:gridCol>
              </a:tblGrid>
              <a:tr h="225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REVISION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DESCRIPCION DE CAMBIOS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FECHA DE APROBACION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73507242"/>
                  </a:ext>
                </a:extLst>
              </a:tr>
              <a:tr h="14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Creación del documento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4144964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09" y="210233"/>
            <a:ext cx="910192" cy="74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91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814958"/>
              </p:ext>
            </p:extLst>
          </p:nvPr>
        </p:nvGraphicFramePr>
        <p:xfrm>
          <a:off x="31759" y="933815"/>
          <a:ext cx="2843375" cy="158145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96626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284828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35965"/>
              </p:ext>
            </p:extLst>
          </p:nvPr>
        </p:nvGraphicFramePr>
        <p:xfrm>
          <a:off x="59406" y="2664946"/>
          <a:ext cx="2843375" cy="209973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65863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833871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057770"/>
              </p:ext>
            </p:extLst>
          </p:nvPr>
        </p:nvGraphicFramePr>
        <p:xfrm>
          <a:off x="67763" y="4867386"/>
          <a:ext cx="2843375" cy="13615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99549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¿</a:t>
                      </a: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995740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002823"/>
              </p:ext>
            </p:extLst>
          </p:nvPr>
        </p:nvGraphicFramePr>
        <p:xfrm>
          <a:off x="9260191" y="3196067"/>
          <a:ext cx="2703443" cy="205008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03443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71312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778776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765208"/>
              </p:ext>
            </p:extLst>
          </p:nvPr>
        </p:nvGraphicFramePr>
        <p:xfrm>
          <a:off x="9260191" y="1074716"/>
          <a:ext cx="2718407" cy="210344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301554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801893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endParaRPr lang="es-ES" sz="1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157318" y="2329243"/>
            <a:ext cx="5923614" cy="1692771"/>
          </a:xfrm>
          <a:prstGeom prst="rect">
            <a:avLst/>
          </a:prstGeom>
          <a:noFill/>
          <a:ln w="38100" cmpd="dbl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Proceso ”….”</a:t>
            </a:r>
          </a:p>
          <a:p>
            <a:pPr algn="ctr">
              <a:spcBef>
                <a:spcPct val="60000"/>
              </a:spcBef>
            </a:pPr>
            <a:r>
              <a:rPr lang="es-ES" sz="1000" b="1" u="sng" dirty="0"/>
              <a:t>Responsable</a:t>
            </a:r>
            <a:r>
              <a:rPr lang="es-ES" sz="10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endParaRPr lang="es-ES" sz="1000" b="1" u="sng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b="1" u="sng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b="1" u="sng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100" b="1" u="sng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1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651017"/>
              </p:ext>
            </p:extLst>
          </p:nvPr>
        </p:nvGraphicFramePr>
        <p:xfrm>
          <a:off x="9260191" y="5317846"/>
          <a:ext cx="2718407" cy="91121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68926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642285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11" name="Flecha: a la derecha 10"/>
          <p:cNvSpPr/>
          <p:nvPr/>
        </p:nvSpPr>
        <p:spPr>
          <a:xfrm>
            <a:off x="2843450" y="1549041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Flecha: a la derecha 12"/>
          <p:cNvSpPr/>
          <p:nvPr/>
        </p:nvSpPr>
        <p:spPr>
          <a:xfrm>
            <a:off x="2911138" y="3603612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Flecha: a la derecha 17"/>
          <p:cNvSpPr/>
          <p:nvPr/>
        </p:nvSpPr>
        <p:spPr>
          <a:xfrm rot="19948242">
            <a:off x="2963273" y="5262875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Flecha: a la derecha 18"/>
          <p:cNvSpPr/>
          <p:nvPr/>
        </p:nvSpPr>
        <p:spPr>
          <a:xfrm>
            <a:off x="8906500" y="4221111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Flecha: a la derecha 19"/>
          <p:cNvSpPr/>
          <p:nvPr/>
        </p:nvSpPr>
        <p:spPr>
          <a:xfrm rot="4229791">
            <a:off x="8140923" y="5419800"/>
            <a:ext cx="481446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Flecha: a la derecha 10">
            <a:extLst>
              <a:ext uri="{FF2B5EF4-FFF2-40B4-BE49-F238E27FC236}">
                <a16:creationId xmlns="" xmlns:a16="http://schemas.microsoft.com/office/drawing/2014/main" id="{2CCD00AA-85B9-4BBF-A1DC-515D9A25C7F8}"/>
              </a:ext>
            </a:extLst>
          </p:cNvPr>
          <p:cNvSpPr/>
          <p:nvPr/>
        </p:nvSpPr>
        <p:spPr>
          <a:xfrm rot="10800000">
            <a:off x="8978007" y="1775548"/>
            <a:ext cx="322898" cy="375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23" name="Table 22">
            <a:extLst>
              <a:ext uri="{FF2B5EF4-FFF2-40B4-BE49-F238E27FC236}">
                <a16:creationId xmlns="" xmlns:a16="http://schemas.microsoft.com/office/drawing/2014/main" id="{F80D98A0-52A5-49A1-BBD9-2D1B43A1EF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257456"/>
              </p:ext>
            </p:extLst>
          </p:nvPr>
        </p:nvGraphicFramePr>
        <p:xfrm>
          <a:off x="1549423" y="6389620"/>
          <a:ext cx="8433787" cy="4080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88989">
                  <a:extLst>
                    <a:ext uri="{9D8B030D-6E8A-4147-A177-3AD203B41FA5}">
                      <a16:colId xmlns="" xmlns:a16="http://schemas.microsoft.com/office/drawing/2014/main" val="2133140039"/>
                    </a:ext>
                  </a:extLst>
                </a:gridCol>
                <a:gridCol w="4918814">
                  <a:extLst>
                    <a:ext uri="{9D8B030D-6E8A-4147-A177-3AD203B41FA5}">
                      <a16:colId xmlns="" xmlns:a16="http://schemas.microsoft.com/office/drawing/2014/main" val="437403240"/>
                    </a:ext>
                  </a:extLst>
                </a:gridCol>
                <a:gridCol w="2225984">
                  <a:extLst>
                    <a:ext uri="{9D8B030D-6E8A-4147-A177-3AD203B41FA5}">
                      <a16:colId xmlns="" xmlns:a16="http://schemas.microsoft.com/office/drawing/2014/main" val="1540980647"/>
                    </a:ext>
                  </a:extLst>
                </a:gridCol>
              </a:tblGrid>
              <a:tr h="225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REVISION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DESCRIPCION DE CAMBIOS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FECHA DE APROBACION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73507242"/>
                  </a:ext>
                </a:extLst>
              </a:tr>
              <a:tr h="145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Creación del documento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4144964"/>
                  </a:ext>
                </a:extLst>
              </a:tr>
            </a:tbl>
          </a:graphicData>
        </a:graphic>
      </p:graphicFrame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815191"/>
              </p:ext>
            </p:extLst>
          </p:nvPr>
        </p:nvGraphicFramePr>
        <p:xfrm>
          <a:off x="653506" y="145472"/>
          <a:ext cx="10931237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5497"/>
                <a:gridCol w="7034781"/>
                <a:gridCol w="1740959"/>
              </a:tblGrid>
              <a:tr h="2254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s-ES" sz="18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FICHA</a:t>
                      </a:r>
                      <a:r>
                        <a:rPr lang="es-ES" sz="1800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DE PROCESOS</a:t>
                      </a:r>
                      <a:endParaRPr lang="es-AR" sz="1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Código: </a:t>
                      </a:r>
                      <a:r>
                        <a:rPr lang="es-ES" sz="1000" dirty="0" smtClean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SGI-FOR-014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Versión Nº</a:t>
                      </a: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00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Fecha Vigencia:</a:t>
                      </a: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14/04/2017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193963"/>
            <a:ext cx="8382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987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1944531"/>
              </p:ext>
            </p:extLst>
          </p:nvPr>
        </p:nvGraphicFramePr>
        <p:xfrm>
          <a:off x="0" y="1148317"/>
          <a:ext cx="12191999" cy="5365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451">
                  <a:extLst>
                    <a:ext uri="{9D8B030D-6E8A-4147-A177-3AD203B41FA5}">
                      <a16:colId xmlns="" xmlns:a16="http://schemas.microsoft.com/office/drawing/2014/main" val="2692631407"/>
                    </a:ext>
                  </a:extLst>
                </a:gridCol>
                <a:gridCol w="1258687">
                  <a:extLst>
                    <a:ext uri="{9D8B030D-6E8A-4147-A177-3AD203B41FA5}">
                      <a16:colId xmlns="" xmlns:a16="http://schemas.microsoft.com/office/drawing/2014/main" val="2439242150"/>
                    </a:ext>
                  </a:extLst>
                </a:gridCol>
                <a:gridCol w="2563651">
                  <a:extLst>
                    <a:ext uri="{9D8B030D-6E8A-4147-A177-3AD203B41FA5}">
                      <a16:colId xmlns="" xmlns:a16="http://schemas.microsoft.com/office/drawing/2014/main" val="2086288453"/>
                    </a:ext>
                  </a:extLst>
                </a:gridCol>
                <a:gridCol w="989263">
                  <a:extLst>
                    <a:ext uri="{9D8B030D-6E8A-4147-A177-3AD203B41FA5}">
                      <a16:colId xmlns="" xmlns:a16="http://schemas.microsoft.com/office/drawing/2014/main" val="1116611892"/>
                    </a:ext>
                  </a:extLst>
                </a:gridCol>
                <a:gridCol w="2291347">
                  <a:extLst>
                    <a:ext uri="{9D8B030D-6E8A-4147-A177-3AD203B41FA5}">
                      <a16:colId xmlns="" xmlns:a16="http://schemas.microsoft.com/office/drawing/2014/main" val="1785680904"/>
                    </a:ext>
                  </a:extLst>
                </a:gridCol>
                <a:gridCol w="1007165">
                  <a:extLst>
                    <a:ext uri="{9D8B030D-6E8A-4147-A177-3AD203B41FA5}">
                      <a16:colId xmlns="" xmlns:a16="http://schemas.microsoft.com/office/drawing/2014/main" val="2310785626"/>
                    </a:ext>
                  </a:extLst>
                </a:gridCol>
                <a:gridCol w="1017020">
                  <a:extLst>
                    <a:ext uri="{9D8B030D-6E8A-4147-A177-3AD203B41FA5}">
                      <a16:colId xmlns="" xmlns:a16="http://schemas.microsoft.com/office/drawing/2014/main" val="1395139970"/>
                    </a:ext>
                  </a:extLst>
                </a:gridCol>
                <a:gridCol w="1633415">
                  <a:extLst>
                    <a:ext uri="{9D8B030D-6E8A-4147-A177-3AD203B41FA5}">
                      <a16:colId xmlns="" xmlns:a16="http://schemas.microsoft.com/office/drawing/2014/main" val="1838438477"/>
                    </a:ext>
                  </a:extLst>
                </a:gridCol>
              </a:tblGrid>
              <a:tr h="474921">
                <a:tc gridSpan="8">
                  <a:txBody>
                    <a:bodyPr/>
                    <a:lstStyle/>
                    <a:p>
                      <a:pPr algn="ctr">
                        <a:spcBef>
                          <a:spcPct val="60000"/>
                        </a:spcBef>
                      </a:pPr>
                      <a:r>
                        <a:rPr lang="es-ES" sz="1400" b="1" u="sng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Proceso    “……”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84955224"/>
                  </a:ext>
                </a:extLst>
              </a:tr>
              <a:tr h="354341"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¿Qué puede salir mal/ bien?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Consecuencia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Acción de contención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Acción Correctiva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Nivel de Riesgo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Observaciones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82057326"/>
                  </a:ext>
                </a:extLst>
              </a:tr>
              <a:tr h="776966">
                <a:tc rowSpan="6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/>
                      <a:endParaRPr lang="es-AR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/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4195701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99432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s-A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s-A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11049107"/>
                  </a:ext>
                </a:extLst>
              </a:tr>
              <a:tr h="56608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3864198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07112207"/>
                  </a:ext>
                </a:extLst>
              </a:tr>
              <a:tr h="396110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23090617"/>
                  </a:ext>
                </a:extLst>
              </a:tr>
              <a:tr h="615450">
                <a:tc rowSpan="2"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AR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73014936"/>
                  </a:ext>
                </a:extLst>
              </a:tr>
              <a:tr h="481657">
                <a:tc vMerge="1">
                  <a:txBody>
                    <a:bodyPr/>
                    <a:lstStyle/>
                    <a:p>
                      <a:endParaRPr lang="es-AR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54968393"/>
                  </a:ext>
                </a:extLst>
              </a:tr>
              <a:tr h="1444621">
                <a:tc>
                  <a:txBody>
                    <a:bodyPr/>
                    <a:lstStyle/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87997510"/>
                  </a:ext>
                </a:extLst>
              </a:tr>
            </a:tbl>
          </a:graphicData>
        </a:graphic>
      </p:graphicFrame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880558"/>
              </p:ext>
            </p:extLst>
          </p:nvPr>
        </p:nvGraphicFramePr>
        <p:xfrm>
          <a:off x="436418" y="79953"/>
          <a:ext cx="11345775" cy="8131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5497"/>
                <a:gridCol w="7034781"/>
                <a:gridCol w="2155497"/>
              </a:tblGrid>
              <a:tr h="8131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s-ES" sz="18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FICHA</a:t>
                      </a:r>
                      <a:r>
                        <a:rPr lang="es-ES" sz="1800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DE PROCESOS</a:t>
                      </a:r>
                      <a:endParaRPr lang="es-AR" sz="1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Código</a:t>
                      </a:r>
                      <a:r>
                        <a:rPr lang="es-ES" sz="1000" b="1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: </a:t>
                      </a:r>
                      <a:r>
                        <a:rPr lang="es-ES" sz="1000" smtClean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SGI-FOR-014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Versión Nº</a:t>
                      </a: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00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Fecha Vigencia:</a:t>
                      </a:r>
                      <a:r>
                        <a:rPr lang="es-ES" sz="1000" dirty="0">
                          <a:solidFill>
                            <a:srgbClr val="80808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14/04/2017</a:t>
                      </a:r>
                      <a:endParaRPr lang="es-A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050" y="139045"/>
            <a:ext cx="8382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92321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</TotalTime>
  <Words>131</Words>
  <Application>Microsoft Office PowerPoint</Application>
  <PresentationFormat>Personalizado</PresentationFormat>
  <Paragraphs>70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Presentación de PowerPoint</vt:lpstr>
      <vt:lpstr>Presentación de PowerPoint</vt:lpstr>
      <vt:lpstr>Presentación de PowerPoint</vt:lpstr>
    </vt:vector>
  </TitlesOfParts>
  <Company>OAS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Bárbara</dc:creator>
  <cp:lastModifiedBy>Luffi</cp:lastModifiedBy>
  <cp:revision>157</cp:revision>
  <dcterms:created xsi:type="dcterms:W3CDTF">2016-12-28T14:04:44Z</dcterms:created>
  <dcterms:modified xsi:type="dcterms:W3CDTF">2019-06-07T13:56:52Z</dcterms:modified>
</cp:coreProperties>
</file>