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4"/>
  </p:notesMasterIdLst>
  <p:sldIdLst>
    <p:sldId id="256" r:id="rId2"/>
    <p:sldId id="323" r:id="rId3"/>
  </p:sldIdLst>
  <p:sldSz cx="9144000" cy="6858000" type="screen4x3"/>
  <p:notesSz cx="7099300" cy="10234613"/>
  <p:defaultTextStyle>
    <a:defPPr>
      <a:defRPr lang="es-A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803" autoAdjust="0"/>
  </p:normalViewPr>
  <p:slideViewPr>
    <p:cSldViewPr>
      <p:cViewPr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6363" cy="511731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295" y="1"/>
            <a:ext cx="3076363" cy="511731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4667D356-B3FA-4993-B6F1-DE8F125BB526}" type="datetimeFigureOut">
              <a:rPr lang="es-ES"/>
              <a:pPr>
                <a:defRPr/>
              </a:pPr>
              <a:t>30/03/2020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pPr lvl="0"/>
            <a:endParaRPr lang="es-ES" noProof="0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5571" tIns="47786" rIns="95571" bIns="47786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E40492CA-CF2B-4418-9551-9FA9EE4BFB4F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854500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0492CA-CF2B-4418-9551-9FA9EE4BFB4F}" type="slidenum">
              <a:rPr lang="es-ES" smtClean="0"/>
              <a:pPr>
                <a:defRPr/>
              </a:pPr>
              <a:t>2</a:t>
            </a:fld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4 Rectángulo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5 Rectángulo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6 Rectángulo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9 Rectángulo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11" name="10 Rectángulo redondeado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12" name="11 Rectángulo redondeado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12 Rectángulo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13 Rectángulo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14 Rectángulo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9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17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8ACDA-221D-40EC-8CB9-02C6580C5144}" type="datetimeFigureOut">
              <a:rPr lang="es-AR"/>
              <a:pPr>
                <a:defRPr/>
              </a:pPr>
              <a:t>30/3/2020</a:t>
            </a:fld>
            <a:endParaRPr lang="es-AR" dirty="0"/>
          </a:p>
        </p:txBody>
      </p:sp>
      <p:sp>
        <p:nvSpPr>
          <p:cNvPr id="18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1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F2BB970-4AA9-4ADE-987E-4A6C576C7B9F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901465-4B57-44FC-A274-01C639C57161}" type="datetimeFigureOut">
              <a:rPr lang="es-AR"/>
              <a:pPr>
                <a:defRPr/>
              </a:pPr>
              <a:t>30/3/2020</a:t>
            </a:fld>
            <a:endParaRPr lang="es-AR" dirty="0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F20F5-C61A-4249-AC6A-8FA535CDB9AA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2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F3EDD-8202-4F7D-8308-673F8D7FD8E6}" type="datetimeFigureOut">
              <a:rPr lang="es-AR"/>
              <a:pPr>
                <a:defRPr/>
              </a:pPr>
              <a:t>30/3/2020</a:t>
            </a:fld>
            <a:endParaRPr lang="es-AR" dirty="0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B3A88-DE32-4B93-9E55-9A744349953D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6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6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91C05-4FC5-4BE9-8843-419501779F5B}" type="datetimeFigureOut">
              <a:rPr lang="es-AR"/>
              <a:pPr>
                <a:defRPr/>
              </a:pPr>
              <a:t>30/3/2020</a:t>
            </a:fld>
            <a:endParaRPr lang="es-AR" dirty="0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B1188-4A2A-4B6C-9399-B7A094AD8134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7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7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26EE381-F2BD-43D0-91E4-73BA7C04B8E7}" type="datetimeFigureOut">
              <a:rPr lang="es-AR"/>
              <a:pPr>
                <a:defRPr/>
              </a:pPr>
              <a:t>30/3/2020</a:t>
            </a:fld>
            <a:endParaRPr lang="es-AR" dirty="0"/>
          </a:p>
        </p:txBody>
      </p:sp>
      <p:sp>
        <p:nvSpPr>
          <p:cNvPr id="8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1869511-EBD4-4989-8B27-36DDEABDAEA1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  <p:sp>
        <p:nvSpPr>
          <p:cNvPr id="9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90594-8E42-47A2-901D-3762347380E1}" type="datetimeFigureOut">
              <a:rPr lang="es-AR"/>
              <a:pPr>
                <a:defRPr/>
              </a:pPr>
              <a:t>30/3/2020</a:t>
            </a:fld>
            <a:endParaRPr lang="es-AR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F7A39-57C3-4DDA-802F-C4E773BF8384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1F350-4F47-4BEA-B07C-734243DA7C84}" type="datetimeFigureOut">
              <a:rPr lang="es-AR"/>
              <a:pPr>
                <a:defRPr/>
              </a:pPr>
              <a:t>30/3/2020</a:t>
            </a:fld>
            <a:endParaRPr lang="es-AR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4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5D06E-A585-4332-BCAD-7B287F493713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1AC79-0614-492D-9671-DBC6A74D50DD}" type="datetimeFigureOut">
              <a:rPr lang="es-AR"/>
              <a:pPr>
                <a:defRPr/>
              </a:pPr>
              <a:t>30/3/2020</a:t>
            </a:fld>
            <a:endParaRPr lang="es-AR" dirty="0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0DC85-807C-4D8B-B352-DF89A175A8A8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6" y="1109162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 dirty="0" smtClean="0"/>
              <a:t>Haga clic en el icono para agregar una imagen</a:t>
            </a:r>
            <a:endParaRPr lang="en-U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10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7EB6D-93FA-4C16-B5E9-516F89DC9EEB}" type="datetimeFigureOut">
              <a:rPr lang="es-AR"/>
              <a:pPr>
                <a:defRPr/>
              </a:pPr>
              <a:t>30/3/2020</a:t>
            </a:fld>
            <a:endParaRPr lang="es-AR" dirty="0"/>
          </a:p>
        </p:txBody>
      </p:sp>
      <p:sp>
        <p:nvSpPr>
          <p:cNvPr id="6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7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28F43-C22A-4414-B416-0DCD673189AA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C0E6C-075C-4ED5-ADBF-87EAD8F5C2E9}" type="datetimeFigureOut">
              <a:rPr lang="es-AR"/>
              <a:pPr>
                <a:defRPr/>
              </a:pPr>
              <a:t>30/3/2020</a:t>
            </a:fld>
            <a:endParaRPr lang="es-AR" dirty="0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343D5-66D6-4B6E-B17C-1CFA179F03B8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1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DB5EE-FB56-437E-92B4-4C533E8617A8}" type="datetimeFigureOut">
              <a:rPr lang="es-AR"/>
              <a:pPr>
                <a:defRPr/>
              </a:pPr>
              <a:t>30/3/2020</a:t>
            </a:fld>
            <a:endParaRPr lang="es-AR" dirty="0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6" name="2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7B0A0-4DF4-4024-B07B-D602963A40EE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Ovr>
    <a:masterClrMapping/>
  </p:clrMapOvr>
  <p:transition advTm="60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9" name="28 Rectángulo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0" name="29 Rectángulo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30 Rectángulo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5" name="34 Rectángulo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0" name="39 Rectángulo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9" name="2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040" name="1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E971EBB-B496-4B09-B62F-762144CB1F00}" type="datetimeFigureOut">
              <a:rPr lang="es-AR"/>
              <a:pPr>
                <a:defRPr/>
              </a:pPr>
              <a:t>30/3/2020</a:t>
            </a:fld>
            <a:endParaRPr lang="es-AR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800">
                <a:solidFill>
                  <a:schemeClr val="accent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AR" dirty="0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8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1BBF8B5-26E2-4AEF-9F18-69A79BCAEB2B}" type="slidenum">
              <a:rPr lang="es-AR"/>
              <a:pPr>
                <a:defRPr/>
              </a:pPr>
              <a:t>‹Nº›</a:t>
            </a:fld>
            <a:endParaRPr lang="es-A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35" r:id="rId2"/>
    <p:sldLayoutId id="2147483836" r:id="rId3"/>
    <p:sldLayoutId id="2147483837" r:id="rId4"/>
    <p:sldLayoutId id="2147483844" r:id="rId5"/>
    <p:sldLayoutId id="2147483845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ransition advTm="60000">
    <p:dissolv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212121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212121"/>
        </a:buClr>
        <a:buFont typeface="Georgia" pitchFamily="18" charset="0"/>
        <a:buChar char="▫"/>
        <a:defRPr sz="2000" kern="1200">
          <a:solidFill>
            <a:srgbClr val="212121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5076056" y="5373216"/>
            <a:ext cx="1078880" cy="1296144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dirty="0"/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7812360" y="4941168"/>
            <a:ext cx="1078880" cy="172819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dirty="0"/>
          </a:p>
        </p:txBody>
      </p:sp>
      <p:pic>
        <p:nvPicPr>
          <p:cNvPr id="9" name="67 Imagen" descr="bandera argenti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4725144"/>
            <a:ext cx="37066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3" cstate="print"/>
          <a:srcRect l="68287" t="80966" r="10670" b="12738"/>
          <a:stretch>
            <a:fillRect/>
          </a:stretch>
        </p:blipFill>
        <p:spPr bwMode="auto">
          <a:xfrm>
            <a:off x="1547664" y="4653136"/>
            <a:ext cx="88618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4653136"/>
            <a:ext cx="68735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9512" y="692696"/>
            <a:ext cx="2159000" cy="2160588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dirty="0"/>
          </a:p>
        </p:txBody>
      </p:sp>
      <p:pic>
        <p:nvPicPr>
          <p:cNvPr id="6" name="0 Imagen" descr="S2500136.JPG"/>
          <p:cNvPicPr/>
          <p:nvPr/>
        </p:nvPicPr>
        <p:blipFill>
          <a:blip r:embed="rId5" cstate="print"/>
          <a:srcRect l="22494" t="3020" r="6220" b="20349"/>
          <a:stretch>
            <a:fillRect/>
          </a:stretch>
        </p:blipFill>
        <p:spPr>
          <a:xfrm>
            <a:off x="1259632" y="692696"/>
            <a:ext cx="2650357" cy="2160240"/>
          </a:xfrm>
          <a:prstGeom prst="rect">
            <a:avLst/>
          </a:prstGeom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851920" y="692696"/>
            <a:ext cx="2160240" cy="2160588"/>
          </a:xfrm>
          <a:prstGeom prst="rect">
            <a:avLst/>
          </a:prstGeom>
          <a:solidFill>
            <a:srgbClr val="A5A5A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012160" y="692696"/>
            <a:ext cx="2159000" cy="2160588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dirty="0"/>
          </a:p>
        </p:txBody>
      </p:sp>
      <p:pic>
        <p:nvPicPr>
          <p:cNvPr id="11" name="0 Imagen" descr="S2500136.JPG"/>
          <p:cNvPicPr/>
          <p:nvPr/>
        </p:nvPicPr>
        <p:blipFill>
          <a:blip r:embed="rId6" cstate="print"/>
          <a:srcRect b="17458"/>
          <a:stretch>
            <a:fillRect/>
          </a:stretch>
        </p:blipFill>
        <p:spPr>
          <a:xfrm>
            <a:off x="5436096" y="692697"/>
            <a:ext cx="3456384" cy="2160240"/>
          </a:xfrm>
          <a:prstGeom prst="rect">
            <a:avLst/>
          </a:prstGeom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5436096" y="2852936"/>
            <a:ext cx="3456384" cy="792088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dirty="0"/>
          </a:p>
        </p:txBody>
      </p:sp>
      <p:pic>
        <p:nvPicPr>
          <p:cNvPr id="12" name="0 Imagen" descr="S2500136.JPG"/>
          <p:cNvPicPr/>
          <p:nvPr/>
        </p:nvPicPr>
        <p:blipFill>
          <a:blip r:embed="rId7" cstate="print"/>
          <a:srcRect b="20975"/>
          <a:stretch>
            <a:fillRect/>
          </a:stretch>
        </p:blipFill>
        <p:spPr>
          <a:xfrm>
            <a:off x="5436096" y="2996952"/>
            <a:ext cx="3456384" cy="1944216"/>
          </a:xfrm>
          <a:prstGeom prst="rect">
            <a:avLst/>
          </a:prstGeom>
        </p:spPr>
      </p:pic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2339752" y="5373216"/>
            <a:ext cx="2160240" cy="1296144"/>
          </a:xfrm>
          <a:prstGeom prst="rect">
            <a:avLst/>
          </a:prstGeom>
          <a:solidFill>
            <a:srgbClr val="A5A5A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dirty="0"/>
          </a:p>
        </p:txBody>
      </p:sp>
      <p:pic>
        <p:nvPicPr>
          <p:cNvPr id="18" name="7 Imagen" descr="OAS_121.jpg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36096" y="5085184"/>
            <a:ext cx="2376263" cy="1584176"/>
          </a:xfrm>
          <a:prstGeom prst="rect">
            <a:avLst/>
          </a:prstGeom>
        </p:spPr>
      </p:pic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5436096" y="4941168"/>
            <a:ext cx="3456384" cy="216024"/>
          </a:xfrm>
          <a:prstGeom prst="rect">
            <a:avLst/>
          </a:prstGeom>
          <a:solidFill>
            <a:srgbClr val="A5A5A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43808" y="5373216"/>
            <a:ext cx="2232248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0 Imagen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5398244"/>
            <a:ext cx="2575923" cy="1246087"/>
          </a:xfrm>
          <a:prstGeom prst="rect">
            <a:avLst/>
          </a:prstGeom>
        </p:spPr>
      </p:pic>
      <p:pic>
        <p:nvPicPr>
          <p:cNvPr id="2" name="Picture 2" descr="C:\Users\fgordo\AppData\Local\Microsoft\Windows\Temporary Internet Files\Content.Outlook\CUFYEYR4\logo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804" y="3140968"/>
            <a:ext cx="1672731" cy="1404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60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399318" y="925094"/>
            <a:ext cx="8028384" cy="792187"/>
          </a:xfrm>
        </p:spPr>
        <p:txBody>
          <a:bodyPr/>
          <a:lstStyle/>
          <a:p>
            <a:pPr algn="ctr" eaLnBrk="1" hangingPunct="1"/>
            <a:r>
              <a:rPr lang="es-AR" sz="7200" dirty="0" smtClean="0">
                <a:latin typeface="HandelGothic BT" pitchFamily="82" charset="0"/>
              </a:rPr>
              <a:t>GOS REPORT</a:t>
            </a:r>
            <a:endParaRPr lang="es-AR" sz="7200" i="1" dirty="0" smtClean="0">
              <a:latin typeface="HandelGothic BT" pitchFamily="82" charset="0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323528" y="33272"/>
            <a:ext cx="2159000" cy="86409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AR" dirty="0"/>
          </a:p>
        </p:txBody>
      </p:sp>
      <p:pic>
        <p:nvPicPr>
          <p:cNvPr id="20" name="19 Imagen"/>
          <p:cNvPicPr/>
          <p:nvPr/>
        </p:nvPicPr>
        <p:blipFill>
          <a:blip r:embed="rId3" cstate="print"/>
          <a:srcRect l="68287" t="80966" r="10670" b="12738"/>
          <a:stretch>
            <a:fillRect/>
          </a:stretch>
        </p:blipFill>
        <p:spPr bwMode="auto">
          <a:xfrm>
            <a:off x="6876256" y="6237312"/>
            <a:ext cx="886184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0352" y="6237312"/>
            <a:ext cx="68735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67 Imagen" descr="bandera argentin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32440" y="6237312"/>
            <a:ext cx="37066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 descr="C:\Users\fgordo\AppData\Local\Microsoft\Windows\Temporary Internet Files\Content.Outlook\CUFYEYR4\log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93" y="754310"/>
            <a:ext cx="870193" cy="73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79512" y="2054005"/>
            <a:ext cx="7095019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" sz="1400" dirty="0" smtClean="0">
                <a:latin typeface="Arial Black" pitchFamily="34" charset="0"/>
              </a:rPr>
              <a:t>Que es ? Es una aplicación que puede utilizarse desde el Celular o PC </a:t>
            </a:r>
            <a:endParaRPr lang="es-AR" sz="1400" dirty="0">
              <a:latin typeface="Arial Black" pitchFamily="34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165222" y="2523297"/>
            <a:ext cx="7365863" cy="7386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" sz="1400" dirty="0" smtClean="0">
                <a:latin typeface="Arial Black" pitchFamily="34" charset="0"/>
              </a:rPr>
              <a:t>Para que sirve?: Cargar formularios y reportes  </a:t>
            </a:r>
          </a:p>
          <a:p>
            <a:r>
              <a:rPr lang="es-ES" sz="1400" dirty="0">
                <a:latin typeface="Arial Black" pitchFamily="34" charset="0"/>
              </a:rPr>
              <a:t> </a:t>
            </a:r>
            <a:r>
              <a:rPr lang="es-ES" sz="1400" dirty="0" smtClean="0">
                <a:latin typeface="Arial Black" pitchFamily="34" charset="0"/>
              </a:rPr>
              <a:t>                           Comunicación entre personal operativo y administrativo</a:t>
            </a:r>
          </a:p>
          <a:p>
            <a:r>
              <a:rPr lang="es-ES" sz="1400" dirty="0">
                <a:latin typeface="Arial Black" pitchFamily="34" charset="0"/>
              </a:rPr>
              <a:t> </a:t>
            </a:r>
            <a:r>
              <a:rPr lang="es-ES" sz="1400" dirty="0" smtClean="0">
                <a:latin typeface="Arial Black" pitchFamily="34" charset="0"/>
              </a:rPr>
              <a:t>                           Interacción entre la APP e Intranet</a:t>
            </a:r>
            <a:endParaRPr lang="es-AR" sz="1400" dirty="0">
              <a:latin typeface="Arial Black" pitchFamily="34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165221" y="3354300"/>
            <a:ext cx="8725274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" sz="1400" dirty="0" smtClean="0">
                <a:latin typeface="Arial Black" pitchFamily="34" charset="0"/>
              </a:rPr>
              <a:t>Quien la utiliza?: es obligatoria la instalación en Lo celulares de todo el equipo de GOS</a:t>
            </a:r>
          </a:p>
        </p:txBody>
      </p:sp>
      <p:sp>
        <p:nvSpPr>
          <p:cNvPr id="26" name="25 CuadroTexto"/>
          <p:cNvSpPr txBox="1"/>
          <p:nvPr/>
        </p:nvSpPr>
        <p:spPr>
          <a:xfrm>
            <a:off x="165222" y="3769295"/>
            <a:ext cx="7925375" cy="3077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" sz="1400" dirty="0" smtClean="0">
                <a:latin typeface="Arial Black" pitchFamily="34" charset="0"/>
              </a:rPr>
              <a:t>Todos los usuarios pueden hacer lo mismo?: NO se generan distintos permisos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179512" y="4234260"/>
            <a:ext cx="8856984" cy="7386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400" dirty="0" smtClean="0">
                <a:latin typeface="Arial Black" pitchFamily="34" charset="0"/>
              </a:rPr>
              <a:t>Se necesita señal para utilizarla: NO la APP permite cargar la información tanto en                                                    </a:t>
            </a:r>
          </a:p>
          <a:p>
            <a:r>
              <a:rPr lang="es-ES" sz="1400" dirty="0">
                <a:latin typeface="Arial Black" pitchFamily="34" charset="0"/>
              </a:rPr>
              <a:t> </a:t>
            </a:r>
            <a:r>
              <a:rPr lang="es-ES" sz="1400" dirty="0" smtClean="0">
                <a:latin typeface="Arial Black" pitchFamily="34" charset="0"/>
              </a:rPr>
              <a:t>                                                       Celular como en la PC cuando encuentra señal lo envía.</a:t>
            </a:r>
          </a:p>
        </p:txBody>
      </p:sp>
    </p:spTree>
  </p:cSld>
  <p:clrMapOvr>
    <a:masterClrMapping/>
  </p:clrMapOvr>
  <p:transition advTm="6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2"/>
      <p:bldP spid="2" grpId="0" animBg="1"/>
      <p:bldP spid="24" grpId="0" animBg="1"/>
      <p:bldP spid="25" grpId="0" animBg="1"/>
      <p:bldP spid="26" grpId="0" animBg="1"/>
      <p:bldP spid="27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grupo oas">
      <a:dk1>
        <a:srgbClr val="585858"/>
      </a:dk1>
      <a:lt1>
        <a:srgbClr val="FFFFFF"/>
      </a:lt1>
      <a:dk2>
        <a:srgbClr val="373737"/>
      </a:dk2>
      <a:lt2>
        <a:srgbClr val="FFFFFF"/>
      </a:lt2>
      <a:accent1>
        <a:srgbClr val="FFFFFF"/>
      </a:accent1>
      <a:accent2>
        <a:srgbClr val="FFC000"/>
      </a:accent2>
      <a:accent3>
        <a:srgbClr val="212121"/>
      </a:accent3>
      <a:accent4>
        <a:srgbClr val="FFFFFF"/>
      </a:accent4>
      <a:accent5>
        <a:srgbClr val="FFC000"/>
      </a:accent5>
      <a:accent6>
        <a:srgbClr val="FFC000"/>
      </a:accent6>
      <a:hlink>
        <a:srgbClr val="7F7F7F"/>
      </a:hlink>
      <a:folHlink>
        <a:srgbClr val="800080"/>
      </a:folHlink>
    </a:clrScheme>
    <a:fontScheme name="Clásico de Offic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4530</TotalTime>
  <Words>96</Words>
  <Application>Microsoft Office PowerPoint</Application>
  <PresentationFormat>Presentación en pantalla (4:3)</PresentationFormat>
  <Paragraphs>10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Urbano</vt:lpstr>
      <vt:lpstr>Presentación de PowerPoint</vt:lpstr>
      <vt:lpstr>GOS REPORT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Fernando</dc:creator>
  <cp:lastModifiedBy>fgordo</cp:lastModifiedBy>
  <cp:revision>334</cp:revision>
  <dcterms:created xsi:type="dcterms:W3CDTF">2011-08-28T18:16:10Z</dcterms:created>
  <dcterms:modified xsi:type="dcterms:W3CDTF">2020-03-30T13:56:57Z</dcterms:modified>
</cp:coreProperties>
</file>