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06173-799D-F8DD-733C-A7482CC421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B3A15B-7576-EE3B-C80B-A4690C8AC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D8742C-DFA4-0838-5381-707FA6916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62B0C0-6720-FCE0-CFC1-5B861B937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DA504B-6FB0-2A2A-B656-6C3292AD5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93256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446E8-EC57-1AF5-F043-60FBF31CF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6399A86-A071-352A-62C5-E14BF1921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7B5A72-A348-3C18-36EC-641417C2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3E5223-4C1D-0F16-191D-AA1CB742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D76D6D-0F91-1E40-A8A1-CBD29D1B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75444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1A15B0-9BFA-EEE9-E6A1-E940FA6C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6B489C-E2F7-804E-0095-8F586B41B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BDD7E2-CDD6-65E6-E692-FEB477363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54EDC6-45F2-0A04-EB94-07A4E907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0F2D21-994C-E6CF-4D95-E7E0729FC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69392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97089-03AE-557F-215D-19E1D02B4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40EE84-790D-1ECD-6983-983FC1EF5F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DEB4207-7622-5501-0AA6-D7E1AABAFD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898BCBC-DD94-7F08-DAB9-861C3E0F3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FCE2A81-1012-823E-CD91-4F6326CC5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7C366B7-BB87-EF77-E3F6-5CF877613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63036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7F8BE-6690-A59A-9B03-A4469770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98E51F-5BE8-A9E8-B943-673DE8C512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8112B4-A6DA-29F3-BD74-B45E572CB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DD6DE4-D0A6-D469-E149-1BC9717D0F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292F78F-7893-DC08-72C1-364B0B7EA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3BC5FA-2A4A-FC53-59F2-2EB235864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EC01054-9853-34F9-4D3D-E5E7E56A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05C3D46-6A80-64F9-EF26-72102A0B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5429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8DEF0F-7397-EA34-61E2-B19D85383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E95EEC9-CCA2-B84F-1AE4-D4C182B2B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E9E770-3355-6234-D9F8-DBEF8E2A3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72AF564-695D-C95C-F5E7-92473EAA8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1398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FDAACC5-751E-D92A-EBF3-90E78AFF1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D36FB9-800D-252A-57AF-F736AAAE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58DB2FE-4C9D-4EE6-E94D-D2FB587BC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49974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AD3AEE-9028-E700-DD0E-B4A1C480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5C9CFD-6775-3359-84B1-F7A776D66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9B980A-1197-8FC0-05AF-EFAE88C16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E63251-9564-28C3-D3DC-16A4E9129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40054F3-F0A2-0EEF-B63A-6202FC1B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278EAA-1092-B385-7D7D-116787BEA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11336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E601C4-072D-4EBC-2B64-4E6A53F54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99CAFFC-7531-25D9-8202-74052EE37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527F60D-F7D8-8342-8D83-3183427383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CA8A7D-D191-544E-AD08-01BEA0F79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631B7C1-A447-2096-4744-EEE0EBA58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CA6577E-8DA5-1C1B-83A0-17C77A5B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135152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5EA644-9D45-DF59-769B-216F6C43A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203E36D-8D74-9FAE-7E3A-6DE26CA61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2A7798-5772-5271-F3AD-E1F83728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1012C1A-AA68-20EB-0052-F4F45106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E55504-5DBE-B2CC-55C1-8CB87B18E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72635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F41FE4-FE61-EB78-113A-308CCB69E4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85B82B0-B312-DC52-CFA4-B03FE960E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6C8EE2-7E1A-0C58-B607-989AF332E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E9BE75-05A4-F991-17F9-5AA44838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C24BFF-D507-46B8-3815-EA390D227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96547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62EF63-F865-26E1-B3E6-4D894217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S_tradn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70E5817-48ED-923D-DC7B-ACC42EA0E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F47842-6E13-3D89-B7CE-E20308188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8BA89-1902-4F6C-AA61-342111557B8A}" type="datetimeFigureOut">
              <a:rPr lang="es-ES_tradnl" smtClean="0"/>
              <a:t>15/05/2026</a:t>
            </a:fld>
            <a:endParaRPr lang="es-ES_tradn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6EAAB1-89C7-9B68-0611-8981FFE06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34ACA8-32BB-C8C3-5FCC-E9A06E9A6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C515F-3977-4E56-8463-1AE20ABEDF3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750147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B84BAAF6-2D6F-761D-C69D-B131E9C93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73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AE56035-DA5A-9EC3-FDD1-662EDDA4B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9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83C28-1AAB-6D9D-C1A9-4BD94EF05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Pampa Energía: Chatarra metálica y reutilización">
            <a:extLst>
              <a:ext uri="{FF2B5EF4-FFF2-40B4-BE49-F238E27FC236}">
                <a16:creationId xmlns:a16="http://schemas.microsoft.com/office/drawing/2014/main" id="{43EE0D65-6FB0-C2CC-6BEC-A1D71BA509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1C684F9-2208-EA54-7428-7E474ECF9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83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CBBD97F-96E7-5163-B41E-E288D174F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484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Panorámica</PresentationFormat>
  <Paragraphs>0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 Gordo</dc:creator>
  <cp:lastModifiedBy>Mc Gordo</cp:lastModifiedBy>
  <cp:revision>1</cp:revision>
  <dcterms:created xsi:type="dcterms:W3CDTF">2026-05-15T14:15:19Z</dcterms:created>
  <dcterms:modified xsi:type="dcterms:W3CDTF">2026-05-15T14:29:32Z</dcterms:modified>
</cp:coreProperties>
</file>