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7A42F-0261-4E28-7F44-FF4A583F9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21CDAC-6CC9-0008-A2D6-065FE1C70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19274A-4E9F-C917-83BF-2DFC74FD3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D934E9-5C9D-8B62-14BF-D725D18B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22653D-AED0-9FF5-BDBD-32C543A51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99710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15B47-6907-546C-1F87-556F875A8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8F3A2A-85DC-DD83-9D6B-40C656010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3D234F-0801-9F16-7503-D33616AF2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C0F63-4A1C-A487-8693-B776A8D61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8C29A9-18CD-E33C-5BE1-D5E2DF3B0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1160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77FC18-A084-827D-85A2-1CA635FB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F2B885-03D3-B7D2-09F3-0236589D1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BBDE2A-C65D-A439-EC59-F4E9FEAAC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41789C-3AE6-5773-C61A-4C3711B5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E9AAC6-0482-4753-56DF-90A899F0D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6300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FA6BF-13E8-0331-59D5-62ECA2D9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5563EE-FC1F-0036-3560-AAF35137D2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5E3039-2A1A-4BB9-0D6B-204498DED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76E569-2321-B16B-992E-D258AE26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2D2D5D-AFC2-7219-449C-C92A78B1D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1C0648-6B3C-EF30-E91F-361931B9A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18816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81729-D124-37A2-27ED-83CC90C71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FAE894-68CE-95B1-AFDB-13F2DBBBF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96810E-FCA6-FBE1-537C-43B64E716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C7306F1-E998-73DC-4F30-A810BFB495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D417E29-F9D1-ECF9-A17B-CA041EF29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0AC48B8-52D9-C1F3-590E-B0B9AAC87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E2156D-4CDD-DBD9-B46F-D9377AE31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EC36D93-622A-A956-DFD5-6A330641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43014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59A3B5-7780-5057-0322-D28BEDD34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B2EDDBA-DD1F-6B6F-57E2-6C576FCFB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9E7575-3F63-42A2-4F4E-5A496E474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4107FD-5CF3-207D-3962-D4D99F87C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9806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440256F-A249-8CDD-368C-F06A0B108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422C531-FBF4-3208-B1C6-E1CB2DB2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725838-AEC4-5EBC-52B0-BA8C4AE00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62867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33313-0FE5-2CA6-3B38-7B064DE46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66846A-9A57-7A77-3455-F020C9ED0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D2C7A2-3958-2474-D33F-507AF9F3F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F3207B-B22B-79EE-DDEC-7C68005BC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3902A6-2881-218B-CF7E-0BC6D8459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296B3D-0ADF-53B2-5EC2-283E90099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57815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3296A-C440-0871-8F34-3849228AE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3C86641-5F86-0A90-2B00-DB7B5B3112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59A756-8DF6-D8DF-C6D5-5DCA7B345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A155AAA-16A9-E1E4-14F2-C7B0CAA6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3C8139-5B36-F5BA-5DED-A99E42811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770AE6-082D-04FB-A5CF-D808C918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14402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E830A-DA5A-3E63-858C-3A38EAF39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B95CDF-D946-93AD-F2EC-7CC6FA7D5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E96521-A11A-0349-3FA0-439B84B61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7E07A8-A151-CB64-CA25-B3BE9AEED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4EA90C-D98E-8D93-6346-783D7E2D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4679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726A5D6-4A95-D56A-3B4A-D3594C5E0A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19369C9-065B-F532-C7B8-0A077A169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C9733B-30C9-ACF2-0196-205C6C32C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45C723-B501-C845-52AE-1F5D4169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BF29C6-3A87-0235-AA0B-282167B26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0611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4294A1F-91B2-E654-DA3A-3288A2977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D64275-5D91-8A71-E482-2C303D347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A5A82E-57BE-CB3C-7C59-104338C858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279B7-AB3E-41B6-A885-2383AF952B27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E37E53-7652-FEEC-0D2E-EAA94A185F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96A1B8-5B0E-CCAF-F360-786A8B1FC7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6C3E1-D154-4F07-B742-B8E05EE1B69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952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E464EA53-ACAB-9493-DA86-E59CAF62927D}"/>
              </a:ext>
            </a:extLst>
          </p:cNvPr>
          <p:cNvGrpSpPr/>
          <p:nvPr/>
        </p:nvGrpSpPr>
        <p:grpSpPr>
          <a:xfrm>
            <a:off x="492370" y="1134345"/>
            <a:ext cx="4375052" cy="1717759"/>
            <a:chOff x="1153551" y="1137697"/>
            <a:chExt cx="4375052" cy="1717759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42D0CF25-ECC8-5A17-F6FF-7D54EDE13E9B}"/>
                </a:ext>
              </a:extLst>
            </p:cNvPr>
            <p:cNvSpPr txBox="1"/>
            <p:nvPr/>
          </p:nvSpPr>
          <p:spPr>
            <a:xfrm>
              <a:off x="1153551" y="1137697"/>
              <a:ext cx="4375052" cy="83099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>
                  <a:solidFill>
                    <a:schemeClr val="bg1"/>
                  </a:solidFill>
                </a:rPr>
                <a:t>EMERGENCIAS</a:t>
              </a:r>
            </a:p>
            <a:p>
              <a:pPr algn="ctr"/>
              <a:r>
                <a:rPr lang="es-ES_tradnl" sz="1200" b="1" dirty="0">
                  <a:solidFill>
                    <a:schemeClr val="bg1"/>
                  </a:solidFill>
                </a:rPr>
                <a:t>Incendio-Derrame-accidente-surgencia-atención medica-contingencia climática-sabotaje-ciberseguridad-incidente </a:t>
              </a:r>
              <a:r>
                <a:rPr lang="es-ES_tradnl" sz="1200" b="1" dirty="0" err="1">
                  <a:solidFill>
                    <a:schemeClr val="bg1"/>
                  </a:solidFill>
                </a:rPr>
                <a:t>ind</a:t>
              </a:r>
              <a:r>
                <a:rPr lang="es-ES_tradnl" sz="1200" b="1" dirty="0">
                  <a:solidFill>
                    <a:schemeClr val="bg1"/>
                  </a:solidFill>
                </a:rPr>
                <a:t>.</a:t>
              </a:r>
              <a:r>
                <a:rPr lang="es-ES_tradnl" b="1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56087C21-E961-C862-8D5A-9A4FCA43D93A}"/>
                </a:ext>
              </a:extLst>
            </p:cNvPr>
            <p:cNvSpPr txBox="1"/>
            <p:nvPr/>
          </p:nvSpPr>
          <p:spPr>
            <a:xfrm>
              <a:off x="1153551" y="2024459"/>
              <a:ext cx="4375052" cy="83099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OBSERVADOR INICIAL</a:t>
              </a:r>
            </a:p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CENTRO OPERATIVO DE EMERGENCIAS</a:t>
              </a:r>
            </a:p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45100/ (299) 4375100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ECDA5E2-18FF-210E-6FFB-6339992A7219}"/>
              </a:ext>
            </a:extLst>
          </p:cNvPr>
          <p:cNvSpPr txBox="1"/>
          <p:nvPr/>
        </p:nvSpPr>
        <p:spPr>
          <a:xfrm>
            <a:off x="492370" y="211015"/>
            <a:ext cx="3812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err="1"/>
              <a:t>Sticker</a:t>
            </a:r>
            <a:r>
              <a:rPr lang="es-ES_tradnl" b="1" dirty="0"/>
              <a:t> casco ROL YPF</a:t>
            </a:r>
          </a:p>
          <a:p>
            <a:r>
              <a:rPr lang="es-ES_tradnl" dirty="0"/>
              <a:t>Medidas 5 cm de alto x 6 cm de ancho</a:t>
            </a:r>
          </a:p>
          <a:p>
            <a:endParaRPr lang="es-ES_tradnl" dirty="0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8FA0B653-25E6-DEFE-500F-A204B6E8C82B}"/>
              </a:ext>
            </a:extLst>
          </p:cNvPr>
          <p:cNvGrpSpPr/>
          <p:nvPr/>
        </p:nvGrpSpPr>
        <p:grpSpPr>
          <a:xfrm>
            <a:off x="5652868" y="1143275"/>
            <a:ext cx="4375052" cy="1717759"/>
            <a:chOff x="1153551" y="1137697"/>
            <a:chExt cx="4375052" cy="1717759"/>
          </a:xfrm>
        </p:grpSpPr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98AC169A-3C94-E02F-667D-64D93D147C40}"/>
                </a:ext>
              </a:extLst>
            </p:cNvPr>
            <p:cNvSpPr txBox="1"/>
            <p:nvPr/>
          </p:nvSpPr>
          <p:spPr>
            <a:xfrm>
              <a:off x="1153551" y="1137697"/>
              <a:ext cx="4375052" cy="83099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>
                  <a:solidFill>
                    <a:schemeClr val="bg1"/>
                  </a:solidFill>
                </a:rPr>
                <a:t>EMERGENCIAS</a:t>
              </a:r>
            </a:p>
            <a:p>
              <a:pPr algn="ctr"/>
              <a:r>
                <a:rPr lang="es-ES_tradnl" sz="1200" b="1" dirty="0">
                  <a:solidFill>
                    <a:schemeClr val="bg1"/>
                  </a:solidFill>
                </a:rPr>
                <a:t>Incendio-Derrame-accidente-surgencia-atención medica-contingencia climática-sabotaje-ciberseguridad-incidente </a:t>
              </a:r>
              <a:r>
                <a:rPr lang="es-ES_tradnl" sz="1200" b="1" dirty="0" err="1">
                  <a:solidFill>
                    <a:schemeClr val="bg1"/>
                  </a:solidFill>
                </a:rPr>
                <a:t>ind</a:t>
              </a:r>
              <a:r>
                <a:rPr lang="es-ES_tradnl" sz="1200" b="1" dirty="0">
                  <a:solidFill>
                    <a:schemeClr val="bg1"/>
                  </a:solidFill>
                </a:rPr>
                <a:t>.</a:t>
              </a:r>
              <a:r>
                <a:rPr lang="es-ES_tradnl" b="1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78731C75-A905-86BE-84BC-662CF477B90A}"/>
                </a:ext>
              </a:extLst>
            </p:cNvPr>
            <p:cNvSpPr txBox="1"/>
            <p:nvPr/>
          </p:nvSpPr>
          <p:spPr>
            <a:xfrm>
              <a:off x="1153551" y="2024459"/>
              <a:ext cx="4375052" cy="83099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OBSERVADOR INICIAL</a:t>
              </a:r>
            </a:p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CENTRO OPERATIVO DE EMERGENCIAS</a:t>
              </a:r>
            </a:p>
            <a:p>
              <a:pPr algn="ctr"/>
              <a:r>
                <a:rPr lang="es-ES_tradnl" sz="1600" b="1" dirty="0">
                  <a:solidFill>
                    <a:schemeClr val="bg1"/>
                  </a:solidFill>
                </a:rPr>
                <a:t>45100/ (299) 4375100</a:t>
              </a:r>
            </a:p>
          </p:txBody>
        </p:sp>
      </p:grp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AFF5431-4A90-3E10-B35C-820FCDB7EB3C}"/>
              </a:ext>
            </a:extLst>
          </p:cNvPr>
          <p:cNvSpPr txBox="1"/>
          <p:nvPr/>
        </p:nvSpPr>
        <p:spPr>
          <a:xfrm>
            <a:off x="5652868" y="219945"/>
            <a:ext cx="4475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 err="1"/>
              <a:t>Sticker</a:t>
            </a:r>
            <a:r>
              <a:rPr lang="es-ES_tradnl" b="1" dirty="0"/>
              <a:t> unidades ROL YPF</a:t>
            </a:r>
          </a:p>
          <a:p>
            <a:r>
              <a:rPr lang="es-ES_tradnl" dirty="0"/>
              <a:t>Medidas 10 cm de alto x 10 cm de ancho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515323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64</Words>
  <Application>Microsoft Office PowerPoint</Application>
  <PresentationFormat>Panorámica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 Gordo</dc:creator>
  <cp:lastModifiedBy>Mc Gordo</cp:lastModifiedBy>
  <cp:revision>1</cp:revision>
  <dcterms:created xsi:type="dcterms:W3CDTF">2026-05-15T12:23:39Z</dcterms:created>
  <dcterms:modified xsi:type="dcterms:W3CDTF">2026-05-15T12:33:46Z</dcterms:modified>
</cp:coreProperties>
</file>